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0052" autoAdjust="0"/>
  </p:normalViewPr>
  <p:slideViewPr>
    <p:cSldViewPr>
      <p:cViewPr>
        <p:scale>
          <a:sx n="90" d="100"/>
          <a:sy n="90" d="100"/>
        </p:scale>
        <p:origin x="54" y="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DAA03-06A4-4DD2-BCB8-4CFD82425D7C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02978-020B-4E44-A9C8-15D3EA754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DAA03-06A4-4DD2-BCB8-4CFD82425D7C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02978-020B-4E44-A9C8-15D3EA754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DAA03-06A4-4DD2-BCB8-4CFD82425D7C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02978-020B-4E44-A9C8-15D3EA754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DAA03-06A4-4DD2-BCB8-4CFD82425D7C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02978-020B-4E44-A9C8-15D3EA754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DAA03-06A4-4DD2-BCB8-4CFD82425D7C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02978-020B-4E44-A9C8-15D3EA754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DAA03-06A4-4DD2-BCB8-4CFD82425D7C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02978-020B-4E44-A9C8-15D3EA754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DAA03-06A4-4DD2-BCB8-4CFD82425D7C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02978-020B-4E44-A9C8-15D3EA754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DAA03-06A4-4DD2-BCB8-4CFD82425D7C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02978-020B-4E44-A9C8-15D3EA754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DAA03-06A4-4DD2-BCB8-4CFD82425D7C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02978-020B-4E44-A9C8-15D3EA754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DAA03-06A4-4DD2-BCB8-4CFD82425D7C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02978-020B-4E44-A9C8-15D3EA754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DAA03-06A4-4DD2-BCB8-4CFD82425D7C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02978-020B-4E44-A9C8-15D3EA754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DAA03-06A4-4DD2-BCB8-4CFD82425D7C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02978-020B-4E44-A9C8-15D3EA7546E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mond 3"/>
          <p:cNvSpPr/>
          <p:nvPr/>
        </p:nvSpPr>
        <p:spPr>
          <a:xfrm>
            <a:off x="685800" y="1676400"/>
            <a:ext cx="1828800" cy="1828800"/>
          </a:xfrm>
          <a:prstGeom prst="diamon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iamond 4"/>
          <p:cNvSpPr/>
          <p:nvPr/>
        </p:nvSpPr>
        <p:spPr>
          <a:xfrm>
            <a:off x="5867400" y="4038600"/>
            <a:ext cx="1828800" cy="1828800"/>
          </a:xfrm>
          <a:prstGeom prst="diamond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iamond 5"/>
          <p:cNvSpPr/>
          <p:nvPr/>
        </p:nvSpPr>
        <p:spPr>
          <a:xfrm>
            <a:off x="5638800" y="1676400"/>
            <a:ext cx="1828800" cy="1828800"/>
          </a:xfrm>
          <a:prstGeom prst="diamon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iamond 6"/>
          <p:cNvSpPr/>
          <p:nvPr/>
        </p:nvSpPr>
        <p:spPr>
          <a:xfrm>
            <a:off x="1295400" y="4191000"/>
            <a:ext cx="1828800" cy="1828800"/>
          </a:xfrm>
          <a:prstGeom prst="diamond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ightning Bolt 7"/>
          <p:cNvSpPr/>
          <p:nvPr/>
        </p:nvSpPr>
        <p:spPr>
          <a:xfrm rot="4577576">
            <a:off x="1162116" y="2076517"/>
            <a:ext cx="914400" cy="914400"/>
          </a:xfrm>
          <a:prstGeom prst="lightningBol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hord 8"/>
          <p:cNvSpPr/>
          <p:nvPr/>
        </p:nvSpPr>
        <p:spPr>
          <a:xfrm rot="17632570">
            <a:off x="6096920" y="2338132"/>
            <a:ext cx="865860" cy="898964"/>
          </a:xfrm>
          <a:prstGeom prst="chord">
            <a:avLst>
              <a:gd name="adj1" fmla="val 3633123"/>
              <a:gd name="adj2" fmla="val 15047788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ightning Bolt 15"/>
          <p:cNvSpPr/>
          <p:nvPr/>
        </p:nvSpPr>
        <p:spPr>
          <a:xfrm rot="11399475">
            <a:off x="6234927" y="2014228"/>
            <a:ext cx="440433" cy="748988"/>
          </a:xfrm>
          <a:prstGeom prst="lightningBol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ightning Bolt 16"/>
          <p:cNvSpPr/>
          <p:nvPr/>
        </p:nvSpPr>
        <p:spPr>
          <a:xfrm rot="11399475">
            <a:off x="6386234" y="2013729"/>
            <a:ext cx="440433" cy="748988"/>
          </a:xfrm>
          <a:prstGeom prst="lightningBol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ightning Bolt 17"/>
          <p:cNvSpPr/>
          <p:nvPr/>
        </p:nvSpPr>
        <p:spPr>
          <a:xfrm rot="11399475">
            <a:off x="6047925" y="2245256"/>
            <a:ext cx="453703" cy="514529"/>
          </a:xfrm>
          <a:prstGeom prst="lightningBol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ightning Bolt 18"/>
          <p:cNvSpPr/>
          <p:nvPr/>
        </p:nvSpPr>
        <p:spPr>
          <a:xfrm rot="11399475">
            <a:off x="6538634" y="2013728"/>
            <a:ext cx="440433" cy="748988"/>
          </a:xfrm>
          <a:prstGeom prst="lightningBol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Lightning Bolt 19"/>
          <p:cNvSpPr/>
          <p:nvPr/>
        </p:nvSpPr>
        <p:spPr>
          <a:xfrm rot="11399475">
            <a:off x="6115780" y="2149804"/>
            <a:ext cx="241790" cy="629236"/>
          </a:xfrm>
          <a:prstGeom prst="lightningBol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Lightning Bolt 20"/>
          <p:cNvSpPr/>
          <p:nvPr/>
        </p:nvSpPr>
        <p:spPr>
          <a:xfrm rot="11399475">
            <a:off x="6614834" y="2013727"/>
            <a:ext cx="440433" cy="748988"/>
          </a:xfrm>
          <a:prstGeom prst="lightningBol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Lightning Bolt 21"/>
          <p:cNvSpPr/>
          <p:nvPr/>
        </p:nvSpPr>
        <p:spPr>
          <a:xfrm rot="11399475">
            <a:off x="6186525" y="2087402"/>
            <a:ext cx="405101" cy="677839"/>
          </a:xfrm>
          <a:prstGeom prst="lightningBol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Lightning Bolt 22"/>
          <p:cNvSpPr/>
          <p:nvPr/>
        </p:nvSpPr>
        <p:spPr>
          <a:xfrm rot="14741881">
            <a:off x="6408588" y="2071003"/>
            <a:ext cx="470483" cy="682439"/>
          </a:xfrm>
          <a:prstGeom prst="lightningBol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Lightning Bolt 23"/>
          <p:cNvSpPr/>
          <p:nvPr/>
        </p:nvSpPr>
        <p:spPr>
          <a:xfrm rot="14657676">
            <a:off x="6627892" y="2210747"/>
            <a:ext cx="384016" cy="607705"/>
          </a:xfrm>
          <a:prstGeom prst="lightningBol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Pie 28"/>
          <p:cNvSpPr/>
          <p:nvPr/>
        </p:nvSpPr>
        <p:spPr>
          <a:xfrm rot="7662069">
            <a:off x="6073985" y="4394373"/>
            <a:ext cx="1393561" cy="1399005"/>
          </a:xfrm>
          <a:prstGeom prst="pie">
            <a:avLst>
              <a:gd name="adj1" fmla="val 2905116"/>
              <a:gd name="adj2" fmla="val 14257588"/>
            </a:avLst>
          </a:prstGeom>
          <a:solidFill>
            <a:schemeClr val="accent5">
              <a:lumMod val="5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Isosceles Triangle 50"/>
          <p:cNvSpPr/>
          <p:nvPr/>
        </p:nvSpPr>
        <p:spPr>
          <a:xfrm>
            <a:off x="6553200" y="4572000"/>
            <a:ext cx="381000" cy="533400"/>
          </a:xfrm>
          <a:prstGeom prst="triangle">
            <a:avLst>
              <a:gd name="adj" fmla="val 54624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6096000" y="4953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6400800" y="5029200"/>
            <a:ext cx="152400" cy="76200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6934200" y="5029200"/>
            <a:ext cx="152400" cy="76200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7086600" y="5029200"/>
            <a:ext cx="152400" cy="76200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6248400" y="5029200"/>
            <a:ext cx="152400" cy="76200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7239000" y="4953000"/>
            <a:ext cx="152400" cy="76200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6096000" y="4953000"/>
            <a:ext cx="152400" cy="76200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6858000" y="4724400"/>
            <a:ext cx="76200" cy="76200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6553200" y="4724400"/>
            <a:ext cx="76200" cy="76200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7010400" y="4876800"/>
            <a:ext cx="76200" cy="76200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6248400" y="4724400"/>
            <a:ext cx="76200" cy="76200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6400800" y="5029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6172200" y="4953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7010400" y="5029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7315200" y="49530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 rot="5580554">
            <a:off x="6671447" y="4535795"/>
            <a:ext cx="152400" cy="762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Lightning Bolt 43"/>
          <p:cNvSpPr/>
          <p:nvPr/>
        </p:nvSpPr>
        <p:spPr>
          <a:xfrm rot="13055896">
            <a:off x="6635571" y="4379076"/>
            <a:ext cx="140060" cy="67903"/>
          </a:xfrm>
          <a:prstGeom prst="lightningBolt">
            <a:avLst/>
          </a:prstGeom>
          <a:solidFill>
            <a:schemeClr val="bg2">
              <a:lumMod val="2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Isosceles Triangle 44"/>
          <p:cNvSpPr/>
          <p:nvPr/>
        </p:nvSpPr>
        <p:spPr>
          <a:xfrm rot="10589574">
            <a:off x="6708002" y="4569741"/>
            <a:ext cx="71396" cy="80718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6934200" y="4572000"/>
            <a:ext cx="76200" cy="76200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7162800" y="4724400"/>
            <a:ext cx="76200" cy="76200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6400800" y="4572000"/>
            <a:ext cx="76200" cy="76200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6400800" y="4800600"/>
            <a:ext cx="76200" cy="76200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6858000" y="4419600"/>
            <a:ext cx="76200" cy="76200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6553200" y="4419600"/>
            <a:ext cx="76200" cy="76200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7086600" y="4648200"/>
            <a:ext cx="76200" cy="76200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6248400" y="4876800"/>
            <a:ext cx="76200" cy="76200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7162800" y="4876800"/>
            <a:ext cx="76200" cy="76200"/>
          </a:xfrm>
          <a:prstGeom prst="ellipse">
            <a:avLst/>
          </a:prstGeom>
          <a:solidFill>
            <a:schemeClr val="bg2">
              <a:lumMod val="25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2362200" y="3429000"/>
            <a:ext cx="12747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/>
              <a:t>Zeus</a:t>
            </a:r>
            <a:endParaRPr lang="en-US" sz="1100" dirty="0" smtClean="0"/>
          </a:p>
          <a:p>
            <a:r>
              <a:rPr lang="en-US" sz="1100" dirty="0" smtClean="0"/>
              <a:t>Most powerful god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976419" y="3505200"/>
            <a:ext cx="21675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Hestia</a:t>
            </a:r>
          </a:p>
          <a:p>
            <a:r>
              <a:rPr lang="en-US" sz="1100" dirty="0" smtClean="0"/>
              <a:t>Every fire in every hearth was hers</a:t>
            </a:r>
            <a:endParaRPr lang="en-US" sz="1100" dirty="0"/>
          </a:p>
        </p:txBody>
      </p:sp>
      <p:sp>
        <p:nvSpPr>
          <p:cNvPr id="75" name="TextBox 74"/>
          <p:cNvSpPr txBox="1"/>
          <p:nvPr/>
        </p:nvSpPr>
        <p:spPr>
          <a:xfrm>
            <a:off x="3048000" y="5638800"/>
            <a:ext cx="25747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Athena</a:t>
            </a:r>
          </a:p>
          <a:p>
            <a:r>
              <a:rPr lang="en-US" sz="1100" dirty="0" smtClean="0"/>
              <a:t>Owl symbolizes watchfulness and wisdom</a:t>
            </a:r>
            <a:endParaRPr lang="en-US" sz="1100" dirty="0"/>
          </a:p>
        </p:txBody>
      </p:sp>
      <p:sp>
        <p:nvSpPr>
          <p:cNvPr id="76" name="TextBox 75"/>
          <p:cNvSpPr txBox="1"/>
          <p:nvPr/>
        </p:nvSpPr>
        <p:spPr>
          <a:xfrm>
            <a:off x="7308241" y="5410200"/>
            <a:ext cx="18357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Hera</a:t>
            </a:r>
          </a:p>
          <a:p>
            <a:r>
              <a:rPr lang="en-US" sz="1100" dirty="0" smtClean="0"/>
              <a:t>Peacock was always with her</a:t>
            </a:r>
            <a:endParaRPr lang="en-US" sz="1100" dirty="0"/>
          </a:p>
        </p:txBody>
      </p:sp>
      <p:sp>
        <p:nvSpPr>
          <p:cNvPr id="68" name="Pie 67"/>
          <p:cNvSpPr/>
          <p:nvPr/>
        </p:nvSpPr>
        <p:spPr>
          <a:xfrm rot="8025763">
            <a:off x="1678727" y="4574327"/>
            <a:ext cx="1115897" cy="1115897"/>
          </a:xfrm>
          <a:prstGeom prst="pi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Isosceles Triangle 33"/>
          <p:cNvSpPr/>
          <p:nvPr/>
        </p:nvSpPr>
        <p:spPr>
          <a:xfrm rot="10800000">
            <a:off x="2078254" y="5105400"/>
            <a:ext cx="316840" cy="457200"/>
          </a:xfrm>
          <a:prstGeom prst="triangle">
            <a:avLst>
              <a:gd name="adj" fmla="val 5454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/>
          <p:cNvGrpSpPr/>
          <p:nvPr/>
        </p:nvGrpSpPr>
        <p:grpSpPr>
          <a:xfrm>
            <a:off x="1855674" y="4724400"/>
            <a:ext cx="762000" cy="381000"/>
            <a:chOff x="3276600" y="4419600"/>
            <a:chExt cx="762000" cy="381000"/>
          </a:xfrm>
        </p:grpSpPr>
        <p:sp>
          <p:nvSpPr>
            <p:cNvPr id="27" name="Flowchart: Connector 26"/>
            <p:cNvSpPr/>
            <p:nvPr/>
          </p:nvSpPr>
          <p:spPr>
            <a:xfrm>
              <a:off x="3352800" y="4495800"/>
              <a:ext cx="228600" cy="22860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lowchart: Connector 30"/>
            <p:cNvSpPr/>
            <p:nvPr/>
          </p:nvSpPr>
          <p:spPr>
            <a:xfrm>
              <a:off x="3276600" y="4419600"/>
              <a:ext cx="381000" cy="381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lowchart: Connector 31"/>
            <p:cNvSpPr/>
            <p:nvPr/>
          </p:nvSpPr>
          <p:spPr>
            <a:xfrm>
              <a:off x="3657600" y="4419600"/>
              <a:ext cx="381000" cy="38100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lowchart: Connector 34"/>
            <p:cNvSpPr/>
            <p:nvPr/>
          </p:nvSpPr>
          <p:spPr>
            <a:xfrm>
              <a:off x="3733800" y="4495800"/>
              <a:ext cx="228600" cy="228600"/>
            </a:xfrm>
            <a:prstGeom prst="flowChartConnector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lowchart: Connector 35"/>
            <p:cNvSpPr/>
            <p:nvPr/>
          </p:nvSpPr>
          <p:spPr>
            <a:xfrm>
              <a:off x="3352800" y="4495800"/>
              <a:ext cx="228600" cy="228600"/>
            </a:xfrm>
            <a:prstGeom prst="flowChartConnector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24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DOE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ORTI9468</dc:creator>
  <cp:lastModifiedBy>ORTI9468</cp:lastModifiedBy>
  <cp:revision>15</cp:revision>
  <dcterms:created xsi:type="dcterms:W3CDTF">2011-03-11T17:58:23Z</dcterms:created>
  <dcterms:modified xsi:type="dcterms:W3CDTF">2011-03-25T17:13:53Z</dcterms:modified>
</cp:coreProperties>
</file>